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57" r:id="rId5"/>
    <p:sldId id="258" r:id="rId6"/>
    <p:sldId id="259" r:id="rId7"/>
    <p:sldId id="269" r:id="rId8"/>
    <p:sldId id="260" r:id="rId9"/>
    <p:sldId id="261" r:id="rId10"/>
    <p:sldId id="262" r:id="rId11"/>
    <p:sldId id="263" r:id="rId12"/>
    <p:sldId id="270" r:id="rId13"/>
    <p:sldId id="264" r:id="rId14"/>
    <p:sldId id="266" r:id="rId15"/>
    <p:sldId id="271" r:id="rId16"/>
    <p:sldId id="272" r:id="rId17"/>
    <p:sldId id="273" r:id="rId18"/>
    <p:sldId id="274" r:id="rId19"/>
    <p:sldId id="275" r:id="rId20"/>
    <p:sldId id="278" r:id="rId21"/>
    <p:sldId id="276" r:id="rId22"/>
    <p:sldId id="279" r:id="rId23"/>
    <p:sldId id="277" r:id="rId24"/>
    <p:sldId id="280" r:id="rId25"/>
    <p:sldId id="281" r:id="rId26"/>
    <p:sldId id="28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70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D91FD-A7C9-49F5-B041-8B6CDE957930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Mathematics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34779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14610" y="0"/>
            <a:ext cx="144066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34779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362079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43172" y="0"/>
            <a:ext cx="1433517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14478" y="0"/>
            <a:ext cx="134064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57354" y="0"/>
            <a:ext cx="135493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90744" y="0"/>
            <a:ext cx="1454948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43172" y="0"/>
            <a:ext cx="1433517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47868" y="0"/>
            <a:ext cx="134064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34779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86048" y="0"/>
            <a:ext cx="1447804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33350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57354" y="0"/>
            <a:ext cx="135493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85916" y="0"/>
            <a:ext cx="134779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43172" y="0"/>
            <a:ext cx="1433517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14478" y="0"/>
            <a:ext cx="134064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57354" y="0"/>
            <a:ext cx="135493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33350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47868" y="0"/>
            <a:ext cx="144066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14610" y="0"/>
            <a:ext cx="144066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14610" y="0"/>
            <a:ext cx="144066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04926" y="0"/>
            <a:ext cx="136922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35493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426373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2</Words>
  <Application>Microsoft Office PowerPoint</Application>
  <PresentationFormat>On-screen Show (4:3)</PresentationFormat>
  <Paragraphs>2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Mathematics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Mathematics</dc:title>
  <dc:creator>Babul</dc:creator>
  <cp:lastModifiedBy>Babul</cp:lastModifiedBy>
  <cp:revision>19</cp:revision>
  <dcterms:created xsi:type="dcterms:W3CDTF">2021-09-13T13:35:52Z</dcterms:created>
  <dcterms:modified xsi:type="dcterms:W3CDTF">2021-09-27T16:39:31Z</dcterms:modified>
</cp:coreProperties>
</file>